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Pronoun agreement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Grammar Unit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8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409903"/>
            <a:ext cx="10542914" cy="5381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PRONOUN – HER </a:t>
            </a:r>
          </a:p>
          <a:p>
            <a:pPr marL="0" indent="0">
              <a:buNone/>
            </a:pPr>
            <a:r>
              <a:rPr lang="en-US" sz="3600" dirty="0" smtClean="0"/>
              <a:t>CORRECT? NO (SHE)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“HER” IS OBJECTIVE (RECEIVES ACT) AND “SHE” IS SUBJECTIVE (DOES ACT)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TIP: TRY CUTTING OUT “and the rest of the cast” and read it “Her stopped by Fresh Choice.”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11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10" y="609600"/>
            <a:ext cx="10274901" cy="998483"/>
          </a:xfrm>
        </p:spPr>
        <p:txBody>
          <a:bodyPr/>
          <a:lstStyle/>
          <a:p>
            <a:r>
              <a:rPr lang="en-US" b="1" dirty="0" smtClean="0"/>
              <a:t>Pronoun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1608083"/>
            <a:ext cx="10401025" cy="4776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Definition: a word that can function by itself as a noun phrase and that refers either to the participants in the discourse (ex: I, you) or to someone or something mentioned elsewhere in the discourse (ex: she, it, they)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Subjective: pronoun that is the subject of the sentence – will do the action in the sentence. </a:t>
            </a:r>
          </a:p>
          <a:p>
            <a:pPr marL="0" indent="0">
              <a:buNone/>
            </a:pPr>
            <a:r>
              <a:rPr lang="en-US" sz="3200" dirty="0" smtClean="0"/>
              <a:t>Objective: pronoun that is the object of the sentence – will receive the action in the sentence.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49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8" y="56044"/>
            <a:ext cx="10357944" cy="66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362608"/>
            <a:ext cx="11303876" cy="1182414"/>
          </a:xfrm>
        </p:spPr>
        <p:txBody>
          <a:bodyPr>
            <a:normAutofit/>
          </a:bodyPr>
          <a:lstStyle/>
          <a:p>
            <a:r>
              <a:rPr lang="en-US" b="1" dirty="0" smtClean="0"/>
              <a:t>Each pronoun has a total of three items you should check for: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2049517"/>
            <a:ext cx="11414235" cy="42409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Does it agree with the noun it represents?(plural vs. singular)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Is it ambiguous?(open to more than one interpretation)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Does it use the right case? (subjective vs. objective) </a:t>
            </a:r>
          </a:p>
        </p:txBody>
      </p:sp>
    </p:spTree>
    <p:extLst>
      <p:ext uri="{BB962C8B-B14F-4D97-AF65-F5344CB8AC3E}">
        <p14:creationId xmlns:p14="http://schemas.microsoft.com/office/powerpoint/2010/main" val="331804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9" y="394138"/>
            <a:ext cx="10479852" cy="882869"/>
          </a:xfrm>
        </p:spPr>
        <p:txBody>
          <a:bodyPr/>
          <a:lstStyle/>
          <a:p>
            <a:r>
              <a:rPr lang="en-US" b="1" dirty="0" smtClean="0"/>
              <a:t>Does it agree with the noun it represents?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387366"/>
            <a:ext cx="10479852" cy="5155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typical bank will reject an application for a home loan if their credit department discovers that the applicant has a poor credit history.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complete the following questions on the sentence above: </a:t>
            </a:r>
          </a:p>
          <a:p>
            <a:pPr marL="0" indent="0">
              <a:buNone/>
            </a:pPr>
            <a:r>
              <a:rPr lang="en-US" sz="2800" dirty="0" smtClean="0"/>
              <a:t>Where is the pronoun? </a:t>
            </a:r>
          </a:p>
          <a:p>
            <a:pPr marL="0" indent="0">
              <a:buNone/>
            </a:pPr>
            <a:r>
              <a:rPr lang="en-US" sz="2800" dirty="0" smtClean="0"/>
              <a:t>Where is the noun that the pronoun matches with?</a:t>
            </a:r>
          </a:p>
          <a:p>
            <a:pPr marL="0" indent="0">
              <a:buNone/>
            </a:pPr>
            <a:r>
              <a:rPr lang="en-US" sz="2800" dirty="0" smtClean="0"/>
              <a:t>Do they agree? If not, change the pronoun so it agrees with the noun.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6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725215"/>
            <a:ext cx="9905998" cy="556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PRONOUN – THEIR (PLURAL)</a:t>
            </a:r>
          </a:p>
          <a:p>
            <a:pPr marL="0" indent="0">
              <a:buNone/>
            </a:pPr>
            <a:r>
              <a:rPr lang="en-US" sz="4000" dirty="0" smtClean="0"/>
              <a:t>NOUN – BANK (SINGULAR) </a:t>
            </a:r>
          </a:p>
          <a:p>
            <a:pPr marL="0" indent="0">
              <a:buNone/>
            </a:pPr>
            <a:r>
              <a:rPr lang="en-US" sz="4000" dirty="0" smtClean="0"/>
              <a:t>DOES IT AGREE? NO (THEIR </a:t>
            </a:r>
            <a:r>
              <a:rPr lang="en-US" sz="4000" dirty="0" smtClean="0">
                <a:sym typeface="Wingdings" panose="05000000000000000000" pitchFamily="2" charset="2"/>
              </a:rPr>
              <a:t> ITS)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94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609600"/>
            <a:ext cx="10621742" cy="746234"/>
          </a:xfrm>
        </p:spPr>
        <p:txBody>
          <a:bodyPr/>
          <a:lstStyle/>
          <a:p>
            <a:r>
              <a:rPr lang="en-US" b="1" dirty="0" smtClean="0"/>
              <a:t>Is it ambiguous?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2286001"/>
            <a:ext cx="10621742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After the plane crash last year, they are training pilots in cockpit resource management.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Identify the pronoun. </a:t>
            </a:r>
          </a:p>
          <a:p>
            <a:pPr marL="0" indent="0">
              <a:buNone/>
            </a:pPr>
            <a:r>
              <a:rPr lang="en-US" sz="3200" dirty="0" smtClean="0"/>
              <a:t>Is it ambiguous? If so, how?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799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30167"/>
            <a:ext cx="9905998" cy="5517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PRONOUN – THEY</a:t>
            </a:r>
          </a:p>
          <a:p>
            <a:pPr marL="0" indent="0">
              <a:buNone/>
            </a:pPr>
            <a:r>
              <a:rPr lang="en-US" sz="3600" dirty="0" smtClean="0"/>
              <a:t>IS IT AMBIGUOUS? YES, WE DO NOT KNOW WHO “THEY” 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06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609600"/>
            <a:ext cx="10716335" cy="1124607"/>
          </a:xfrm>
        </p:spPr>
        <p:txBody>
          <a:bodyPr/>
          <a:lstStyle/>
          <a:p>
            <a:r>
              <a:rPr lang="en-US" b="1" dirty="0" smtClean="0"/>
              <a:t>DOES IT USE THE RIGHT CASE?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734207"/>
            <a:ext cx="10716335" cy="4056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Her and the rest of the cast stopped by Fresh Choice for dinner after the rehearsal.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Where is the pronoun? </a:t>
            </a:r>
          </a:p>
          <a:p>
            <a:pPr marL="0" indent="0">
              <a:buNone/>
            </a:pPr>
            <a:r>
              <a:rPr lang="en-US" sz="3600" dirty="0" smtClean="0"/>
              <a:t>Is it correct? If not, what is the correct pronoun to use?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71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58</TotalTime>
  <Words>388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Mesh</vt:lpstr>
      <vt:lpstr>Pronoun agreement</vt:lpstr>
      <vt:lpstr>Pronoun</vt:lpstr>
      <vt:lpstr>PowerPoint Presentation</vt:lpstr>
      <vt:lpstr>Each pronoun has a total of three items you should check for: </vt:lpstr>
      <vt:lpstr>Does it agree with the noun it represents? </vt:lpstr>
      <vt:lpstr>PowerPoint Presentation</vt:lpstr>
      <vt:lpstr>Is it ambiguous? </vt:lpstr>
      <vt:lpstr>PowerPoint Presentation</vt:lpstr>
      <vt:lpstr>DOES IT USE THE RIGHT CASE? 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 agreement</dc:title>
  <dc:creator>Stetka, Meghan</dc:creator>
  <cp:lastModifiedBy>Stetka, Meghan</cp:lastModifiedBy>
  <cp:revision>7</cp:revision>
  <dcterms:created xsi:type="dcterms:W3CDTF">2020-01-21T19:31:13Z</dcterms:created>
  <dcterms:modified xsi:type="dcterms:W3CDTF">2020-01-21T20:29:21Z</dcterms:modified>
</cp:coreProperties>
</file>